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6" r:id="rId21"/>
    <p:sldId id="27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0843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852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4317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204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526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780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168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3704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28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238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3116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07870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181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7186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82017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5210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1904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8D7784B-DEAB-4ECD-804E-B40D56501A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869B151-E096-46BB-8BCD-3A28512F4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54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>
                <a:latin typeface="Century Gothic" panose="020B0502020202020204" pitchFamily="34" charset="0"/>
              </a:rPr>
            </a:br>
            <a:br>
              <a:rPr lang="en-GB" dirty="0">
                <a:latin typeface="Century Gothic" panose="020B0502020202020204" pitchFamily="34" charset="0"/>
              </a:rPr>
            </a:b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Phonics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1073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entury Gothic" panose="020B0502020202020204" pitchFamily="34" charset="0"/>
              </a:rPr>
              <a:t>Phonics at South Wingfield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Reception to Year 1 have daily phonics lessons 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It is taught as a year group with extra interventions if needed.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Children are listened to read on a weekly basis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We follow the Letters and Sounds order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We have devised our own Phonics Programme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</a:rPr>
              <a:t>All children to take the Phonics Screening Check at the end of Year 1. </a:t>
            </a:r>
          </a:p>
        </p:txBody>
      </p:sp>
    </p:spTree>
    <p:extLst>
      <p:ext uri="{BB962C8B-B14F-4D97-AF65-F5344CB8AC3E}">
        <p14:creationId xmlns:p14="http://schemas.microsoft.com/office/powerpoint/2010/main" val="1159165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entury Gothic" panose="020B0502020202020204" pitchFamily="34" charset="0"/>
              </a:rPr>
              <a:t>Vocabulary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Phoneme</a:t>
            </a:r>
            <a:r>
              <a:rPr lang="en-GB" dirty="0">
                <a:latin typeface="Century Gothic" panose="020B0502020202020204" pitchFamily="34" charset="0"/>
              </a:rPr>
              <a:t>- the sound a letter(s) make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Grapheme</a:t>
            </a:r>
            <a:r>
              <a:rPr lang="en-GB" dirty="0">
                <a:latin typeface="Century Gothic" panose="020B0502020202020204" pitchFamily="34" charset="0"/>
              </a:rPr>
              <a:t>- is the letters that make up a phoneme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Diagraph</a:t>
            </a:r>
            <a:r>
              <a:rPr lang="en-GB" dirty="0">
                <a:latin typeface="Century Gothic" panose="020B0502020202020204" pitchFamily="34" charset="0"/>
              </a:rPr>
              <a:t>- two letters that make one sound e.g. </a:t>
            </a:r>
            <a:r>
              <a:rPr lang="en-GB" dirty="0" err="1">
                <a:latin typeface="Century Gothic" panose="020B0502020202020204" pitchFamily="34" charset="0"/>
              </a:rPr>
              <a:t>oa</a:t>
            </a:r>
            <a:r>
              <a:rPr lang="en-GB" dirty="0">
                <a:latin typeface="Century Gothic" panose="020B0502020202020204" pitchFamily="34" charset="0"/>
              </a:rPr>
              <a:t> in boat. </a:t>
            </a:r>
          </a:p>
          <a:p>
            <a:r>
              <a:rPr lang="en-GB" b="1" dirty="0" err="1">
                <a:latin typeface="Century Gothic" panose="020B0502020202020204" pitchFamily="34" charset="0"/>
              </a:rPr>
              <a:t>Trigraph</a:t>
            </a:r>
            <a:r>
              <a:rPr lang="en-GB" dirty="0">
                <a:latin typeface="Century Gothic" panose="020B0502020202020204" pitchFamily="34" charset="0"/>
              </a:rPr>
              <a:t>- three letters that make one sound e.g. </a:t>
            </a:r>
            <a:r>
              <a:rPr lang="en-GB" dirty="0" err="1">
                <a:latin typeface="Century Gothic" panose="020B0502020202020204" pitchFamily="34" charset="0"/>
              </a:rPr>
              <a:t>igh</a:t>
            </a:r>
            <a:r>
              <a:rPr lang="en-GB" dirty="0">
                <a:latin typeface="Century Gothic" panose="020B0502020202020204" pitchFamily="34" charset="0"/>
              </a:rPr>
              <a:t> in light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Segmenting</a:t>
            </a:r>
            <a:r>
              <a:rPr lang="en-GB" dirty="0">
                <a:latin typeface="Century Gothic" panose="020B0502020202020204" pitchFamily="34" charset="0"/>
              </a:rPr>
              <a:t>- breaking a word up into sounds.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Blending</a:t>
            </a:r>
            <a:r>
              <a:rPr lang="en-GB" dirty="0">
                <a:latin typeface="Century Gothic" panose="020B0502020202020204" pitchFamily="34" charset="0"/>
              </a:rPr>
              <a:t>- putting the sounds together to read a word 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Tricky words- </a:t>
            </a:r>
            <a:r>
              <a:rPr lang="en-GB" dirty="0">
                <a:latin typeface="Century Gothic" panose="020B0502020202020204" pitchFamily="34" charset="0"/>
              </a:rPr>
              <a:t>words that cannot be easily decoded.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Fred Fingers- </a:t>
            </a:r>
            <a:r>
              <a:rPr lang="en-GB" dirty="0">
                <a:latin typeface="Century Gothic" panose="020B0502020202020204" pitchFamily="34" charset="0"/>
              </a:rPr>
              <a:t>Used to sound out words.  </a:t>
            </a:r>
          </a:p>
        </p:txBody>
      </p:sp>
    </p:spTree>
    <p:extLst>
      <p:ext uri="{BB962C8B-B14F-4D97-AF65-F5344CB8AC3E}">
        <p14:creationId xmlns:p14="http://schemas.microsoft.com/office/powerpoint/2010/main" val="2752907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430" y="695869"/>
            <a:ext cx="7920718" cy="535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394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346" y="682943"/>
            <a:ext cx="7736614" cy="5500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97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492" y="700632"/>
            <a:ext cx="9387941" cy="530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29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0772" y="831124"/>
            <a:ext cx="8465821" cy="491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205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372" y="1018086"/>
            <a:ext cx="9417405" cy="479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79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573" y="707435"/>
            <a:ext cx="8694964" cy="529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890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180" y="957261"/>
            <a:ext cx="9013504" cy="485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766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927" y="735465"/>
            <a:ext cx="8244976" cy="548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96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7997" y="850719"/>
            <a:ext cx="9131579" cy="467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77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333" y="1253353"/>
            <a:ext cx="9299869" cy="446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685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3868" y="703080"/>
            <a:ext cx="7529677" cy="533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26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82" y="770844"/>
            <a:ext cx="7604897" cy="530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309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77" y="150222"/>
            <a:ext cx="6287317" cy="2997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5945" y="3044965"/>
            <a:ext cx="5986055" cy="381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281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2901" y="822823"/>
            <a:ext cx="9163512" cy="526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642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982" y="755876"/>
            <a:ext cx="8540795" cy="533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14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4238" y="761592"/>
            <a:ext cx="8210550" cy="5451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192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277" y="798874"/>
            <a:ext cx="7576866" cy="504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6773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430" y="744991"/>
            <a:ext cx="7999095" cy="533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753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388</TotalTime>
  <Words>149</Words>
  <Application>Microsoft Office PowerPoint</Application>
  <PresentationFormat>Widescreen</PresentationFormat>
  <Paragraphs>17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Century Gothic</vt:lpstr>
      <vt:lpstr>Garamond</vt:lpstr>
      <vt:lpstr>Organic</vt:lpstr>
      <vt:lpstr>   Phonics </vt:lpstr>
      <vt:lpstr>Phonics at South Wingfield </vt:lpstr>
      <vt:lpstr>Vocabulary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Melissa Kealy</dc:creator>
  <cp:lastModifiedBy>Melissa Kealy</cp:lastModifiedBy>
  <cp:revision>10</cp:revision>
  <dcterms:created xsi:type="dcterms:W3CDTF">2022-02-04T11:41:17Z</dcterms:created>
  <dcterms:modified xsi:type="dcterms:W3CDTF">2025-11-14T11:57:06Z</dcterms:modified>
</cp:coreProperties>
</file>